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EF6F-84AB-4966-A147-C16A9B891401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F8EF1-5172-4AB5-9870-F01F4DA94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1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EF6F-84AB-4966-A147-C16A9B891401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F8EF1-5172-4AB5-9870-F01F4DA94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1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EF6F-84AB-4966-A147-C16A9B891401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F8EF1-5172-4AB5-9870-F01F4DA94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8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EF6F-84AB-4966-A147-C16A9B891401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F8EF1-5172-4AB5-9870-F01F4DA94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61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EF6F-84AB-4966-A147-C16A9B891401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F8EF1-5172-4AB5-9870-F01F4DA94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99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EF6F-84AB-4966-A147-C16A9B891401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F8EF1-5172-4AB5-9870-F01F4DA94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7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EF6F-84AB-4966-A147-C16A9B891401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F8EF1-5172-4AB5-9870-F01F4DA94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9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EF6F-84AB-4966-A147-C16A9B891401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F8EF1-5172-4AB5-9870-F01F4DA94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15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EF6F-84AB-4966-A147-C16A9B891401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F8EF1-5172-4AB5-9870-F01F4DA94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28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EF6F-84AB-4966-A147-C16A9B891401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F8EF1-5172-4AB5-9870-F01F4DA94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3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EF6F-84AB-4966-A147-C16A9B891401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F8EF1-5172-4AB5-9870-F01F4DA94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31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2EF6F-84AB-4966-A147-C16A9B891401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F8EF1-5172-4AB5-9870-F01F4DA94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12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772400" cy="5400600"/>
          </a:xfrm>
        </p:spPr>
        <p:txBody>
          <a:bodyPr/>
          <a:lstStyle/>
          <a:p>
            <a:r>
              <a:rPr lang="en-US" dirty="0" smtClean="0"/>
              <a:t>HOW TO ENTER LANGUAGES ON 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677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Internet</a:t>
            </a:r>
          </a:p>
          <a:p>
            <a:r>
              <a:rPr lang="en-US" dirty="0" smtClean="0"/>
              <a:t>DEECD</a:t>
            </a:r>
          </a:p>
          <a:p>
            <a:r>
              <a:rPr lang="en-US" dirty="0" smtClean="0"/>
              <a:t>Professionals</a:t>
            </a:r>
          </a:p>
          <a:p>
            <a:r>
              <a:rPr lang="en-US" dirty="0" smtClean="0"/>
              <a:t>Teachers</a:t>
            </a:r>
          </a:p>
          <a:p>
            <a:r>
              <a:rPr lang="en-US" dirty="0" smtClean="0"/>
              <a:t>Languages </a:t>
            </a:r>
            <a:r>
              <a:rPr lang="en-US" smtClean="0"/>
              <a:t>on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967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HOW TO ENTER LANGUAGES ON LINE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ENTER LANGUAGES ON LINE</dc:title>
  <dc:creator>elizabeth</dc:creator>
  <cp:lastModifiedBy>elizabeth</cp:lastModifiedBy>
  <cp:revision>1</cp:revision>
  <dcterms:created xsi:type="dcterms:W3CDTF">2012-08-30T03:35:28Z</dcterms:created>
  <dcterms:modified xsi:type="dcterms:W3CDTF">2012-08-30T03:37:33Z</dcterms:modified>
</cp:coreProperties>
</file>