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2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1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5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4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9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5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8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6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7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4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8F830-63E7-4EEC-AE59-01870EF9BF3E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DD7A7-F652-477A-A0AA-41E27A88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CREATE A TETRIS GAME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65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STEPS TO BE FOLLOWED</a:t>
            </a:r>
          </a:p>
          <a:p>
            <a:r>
              <a:rPr lang="en-US" sz="4400" dirty="0" smtClean="0"/>
              <a:t>Make a new game</a:t>
            </a:r>
          </a:p>
          <a:p>
            <a:r>
              <a:rPr lang="en-US" sz="4400" dirty="0" smtClean="0"/>
              <a:t>Give it a name</a:t>
            </a:r>
          </a:p>
          <a:p>
            <a:r>
              <a:rPr lang="en-US" sz="4400" dirty="0" smtClean="0"/>
              <a:t>Select 8/12/16 tasks</a:t>
            </a:r>
          </a:p>
          <a:p>
            <a:r>
              <a:rPr lang="en-US" sz="4400" dirty="0" smtClean="0"/>
              <a:t>Select sounds for success/failure</a:t>
            </a:r>
          </a:p>
          <a:p>
            <a:r>
              <a:rPr lang="en-US" sz="4400" dirty="0" smtClean="0"/>
              <a:t>Next task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2641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en-US" sz="4400" dirty="0" smtClean="0"/>
              <a:t>Type your sentence. Leave a gap for the answer to be filled in.</a:t>
            </a:r>
          </a:p>
          <a:p>
            <a:r>
              <a:rPr lang="en-US" sz="4400" dirty="0" smtClean="0"/>
              <a:t>You have a choice of jumbled word/ type/ translate</a:t>
            </a:r>
          </a:p>
          <a:p>
            <a:r>
              <a:rPr lang="en-US" sz="4400" dirty="0" smtClean="0"/>
              <a:t>Type your answer</a:t>
            </a:r>
          </a:p>
          <a:p>
            <a:r>
              <a:rPr lang="en-US" sz="4400" dirty="0" smtClean="0"/>
              <a:t>Next step</a:t>
            </a:r>
          </a:p>
          <a:p>
            <a:r>
              <a:rPr lang="en-US" sz="4400" dirty="0" smtClean="0"/>
              <a:t>Save – Give it a name</a:t>
            </a:r>
          </a:p>
        </p:txBody>
      </p:sp>
    </p:spTree>
    <p:extLst>
      <p:ext uri="{BB962C8B-B14F-4D97-AF65-F5344CB8AC3E}">
        <p14:creationId xmlns:p14="http://schemas.microsoft.com/office/powerpoint/2010/main" val="3342000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64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CREATE A TETRIS GAME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A TETRIS GAME</dc:title>
  <dc:creator>elizabeth</dc:creator>
  <cp:lastModifiedBy>elizabeth</cp:lastModifiedBy>
  <cp:revision>1</cp:revision>
  <dcterms:created xsi:type="dcterms:W3CDTF">2012-08-30T03:19:24Z</dcterms:created>
  <dcterms:modified xsi:type="dcterms:W3CDTF">2012-08-30T03:28:01Z</dcterms:modified>
</cp:coreProperties>
</file>