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F37C-A3EF-4E77-81DB-A8E2F145E792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A136-47EB-4433-BF0B-B6932646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1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F37C-A3EF-4E77-81DB-A8E2F145E792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A136-47EB-4433-BF0B-B6932646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F37C-A3EF-4E77-81DB-A8E2F145E792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A136-47EB-4433-BF0B-B6932646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1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F37C-A3EF-4E77-81DB-A8E2F145E792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A136-47EB-4433-BF0B-B6932646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1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F37C-A3EF-4E77-81DB-A8E2F145E792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A136-47EB-4433-BF0B-B6932646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4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F37C-A3EF-4E77-81DB-A8E2F145E792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A136-47EB-4433-BF0B-B6932646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8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F37C-A3EF-4E77-81DB-A8E2F145E792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A136-47EB-4433-BF0B-B6932646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1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F37C-A3EF-4E77-81DB-A8E2F145E792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A136-47EB-4433-BF0B-B6932646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0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F37C-A3EF-4E77-81DB-A8E2F145E792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A136-47EB-4433-BF0B-B6932646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F37C-A3EF-4E77-81DB-A8E2F145E792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A136-47EB-4433-BF0B-B6932646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5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F37C-A3EF-4E77-81DB-A8E2F145E792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A136-47EB-4433-BF0B-B6932646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9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DF37C-A3EF-4E77-81DB-A8E2F145E792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CA136-47EB-4433-BF0B-B6932646E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5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CARTOON STORY MAKER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15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Drag picture from bottom left corner to the main screen OR</a:t>
            </a:r>
          </a:p>
          <a:p>
            <a:r>
              <a:rPr lang="en-US" sz="4800" dirty="0" smtClean="0"/>
              <a:t>You can import your own images or pictures</a:t>
            </a:r>
          </a:p>
          <a:p>
            <a:r>
              <a:rPr lang="en-US" sz="4800" dirty="0" smtClean="0"/>
              <a:t>Select the characters you want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3350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Through the picture tools you can enlarge, reduce, rotate the characters</a:t>
            </a:r>
          </a:p>
          <a:p>
            <a:r>
              <a:rPr lang="en-US" sz="4800" dirty="0" smtClean="0"/>
              <a:t>Go into the Text bubbles, drag it and place it next to the characters. Type your text. You can color the dialogue text.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6646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You can increase the size of the bubble my clicking on the numbers.</a:t>
            </a:r>
          </a:p>
          <a:p>
            <a:r>
              <a:rPr lang="en-US" sz="4800" dirty="0" smtClean="0"/>
              <a:t>You can add as many pictures as you want to complete </a:t>
            </a:r>
            <a:r>
              <a:rPr lang="en-US" sz="4800" smtClean="0"/>
              <a:t>your story.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42935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95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CARTOON STORY MAKER</vt:lpstr>
      <vt:lpstr> </vt:lpstr>
      <vt:lpstr>    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CARTOON STORY MAKER</dc:title>
  <dc:creator>elizabeth</dc:creator>
  <cp:lastModifiedBy>elizabeth</cp:lastModifiedBy>
  <cp:revision>2</cp:revision>
  <dcterms:created xsi:type="dcterms:W3CDTF">2012-08-29T14:39:26Z</dcterms:created>
  <dcterms:modified xsi:type="dcterms:W3CDTF">2012-08-29T14:51:05Z</dcterms:modified>
</cp:coreProperties>
</file>